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8C8EC-49A4-C402-0F48-0AD362C5EC03}" v="222" dt="2026-04-20T10:14:56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Fajkoš" userId="S::dominik.fajkos@skolasedliste.cz::99dd1676-6554-456c-a25d-36a3441a5957" providerId="AD" clId="Web-{20D8C8EC-49A4-C402-0F48-0AD362C5EC03}"/>
    <pc:docChg chg="addSld modSld addMainMaster delMainMaster">
      <pc:chgData name="Dominik Fajkoš" userId="S::dominik.fajkos@skolasedliste.cz::99dd1676-6554-456c-a25d-36a3441a5957" providerId="AD" clId="Web-{20D8C8EC-49A4-C402-0F48-0AD362C5EC03}" dt="2026-04-20T10:14:55.252" v="228" actId="20577"/>
      <pc:docMkLst>
        <pc:docMk/>
      </pc:docMkLst>
      <pc:sldChg chg="addSp delSp modSp mod setBg modClrScheme setClrOvrMap chgLayout">
        <pc:chgData name="Dominik Fajkoš" userId="S::dominik.fajkos@skolasedliste.cz::99dd1676-6554-456c-a25d-36a3441a5957" providerId="AD" clId="Web-{20D8C8EC-49A4-C402-0F48-0AD362C5EC03}" dt="2026-04-20T10:14:55.252" v="228" actId="20577"/>
        <pc:sldMkLst>
          <pc:docMk/>
          <pc:sldMk cId="3799523001" sldId="256"/>
        </pc:sldMkLst>
        <pc:spChg chg="mod">
          <ac:chgData name="Dominik Fajkoš" userId="S::dominik.fajkos@skolasedliste.cz::99dd1676-6554-456c-a25d-36a3441a5957" providerId="AD" clId="Web-{20D8C8EC-49A4-C402-0F48-0AD362C5EC03}" dt="2026-04-20T09:42:43.821" v="22" actId="1076"/>
          <ac:spMkLst>
            <pc:docMk/>
            <pc:sldMk cId="3799523001" sldId="256"/>
            <ac:spMk id="2" creationId="{00000000-0000-0000-0000-000000000000}"/>
          </ac:spMkLst>
        </pc:spChg>
        <pc:spChg chg="del mod">
          <ac:chgData name="Dominik Fajkoš" userId="S::dominik.fajkos@skolasedliste.cz::99dd1676-6554-456c-a25d-36a3441a5957" providerId="AD" clId="Web-{20D8C8EC-49A4-C402-0F48-0AD362C5EC03}" dt="2026-04-20T09:42:59.822" v="23"/>
          <ac:spMkLst>
            <pc:docMk/>
            <pc:sldMk cId="3799523001" sldId="256"/>
            <ac:spMk id="3" creationId="{00000000-0000-0000-0000-000000000000}"/>
          </ac:spMkLst>
        </pc:spChg>
        <pc:spChg chg="add mod">
          <ac:chgData name="Dominik Fajkoš" userId="S::dominik.fajkos@skolasedliste.cz::99dd1676-6554-456c-a25d-36a3441a5957" providerId="AD" clId="Web-{20D8C8EC-49A4-C402-0F48-0AD362C5EC03}" dt="2026-04-20T10:14:55.252" v="228" actId="20577"/>
          <ac:spMkLst>
            <pc:docMk/>
            <pc:sldMk cId="3799523001" sldId="256"/>
            <ac:spMk id="5" creationId="{2C5BDAD6-CFFA-35C5-DAEB-C71148ED8814}"/>
          </ac:spMkLst>
        </pc:spChg>
        <pc:spChg chg="add">
          <ac:chgData name="Dominik Fajkoš" userId="S::dominik.fajkos@skolasedliste.cz::99dd1676-6554-456c-a25d-36a3441a5957" providerId="AD" clId="Web-{20D8C8EC-49A4-C402-0F48-0AD362C5EC03}" dt="2026-04-20T09:42:12.257" v="14"/>
          <ac:spMkLst>
            <pc:docMk/>
            <pc:sldMk cId="3799523001" sldId="256"/>
            <ac:spMk id="9" creationId="{80B98925-0550-1AFB-C1DC-02792400FB71}"/>
          </ac:spMkLst>
        </pc:spChg>
        <pc:spChg chg="add">
          <ac:chgData name="Dominik Fajkoš" userId="S::dominik.fajkos@skolasedliste.cz::99dd1676-6554-456c-a25d-36a3441a5957" providerId="AD" clId="Web-{20D8C8EC-49A4-C402-0F48-0AD362C5EC03}" dt="2026-04-20T09:42:12.257" v="14"/>
          <ac:spMkLst>
            <pc:docMk/>
            <pc:sldMk cId="3799523001" sldId="256"/>
            <ac:spMk id="11" creationId="{0CCA9273-E74E-A306-1F74-BEF9EDA30500}"/>
          </ac:spMkLst>
        </pc:spChg>
        <pc:picChg chg="add mod">
          <ac:chgData name="Dominik Fajkoš" userId="S::dominik.fajkos@skolasedliste.cz::99dd1676-6554-456c-a25d-36a3441a5957" providerId="AD" clId="Web-{20D8C8EC-49A4-C402-0F48-0AD362C5EC03}" dt="2026-04-20T09:42:25.023" v="17" actId="1076"/>
          <ac:picMkLst>
            <pc:docMk/>
            <pc:sldMk cId="3799523001" sldId="256"/>
            <ac:picMk id="4" creationId="{BA7DE093-86F8-C594-DC84-468541CDB543}"/>
          </ac:picMkLst>
        </pc:picChg>
      </pc:sldChg>
      <pc:sldChg chg="addSp delSp modSp new mod setBg">
        <pc:chgData name="Dominik Fajkoš" userId="S::dominik.fajkos@skolasedliste.cz::99dd1676-6554-456c-a25d-36a3441a5957" providerId="AD" clId="Web-{20D8C8EC-49A4-C402-0F48-0AD362C5EC03}" dt="2026-04-20T10:05:46.370" v="206" actId="20577"/>
        <pc:sldMkLst>
          <pc:docMk/>
          <pc:sldMk cId="1229937849" sldId="257"/>
        </pc:sldMkLst>
        <pc:spChg chg="mod">
          <ac:chgData name="Dominik Fajkoš" userId="S::dominik.fajkos@skolasedliste.cz::99dd1676-6554-456c-a25d-36a3441a5957" providerId="AD" clId="Web-{20D8C8EC-49A4-C402-0F48-0AD362C5EC03}" dt="2026-04-20T10:05:46.370" v="206" actId="20577"/>
          <ac:spMkLst>
            <pc:docMk/>
            <pc:sldMk cId="1229937849" sldId="257"/>
            <ac:spMk id="2" creationId="{A6E0D445-71FD-44A0-7010-8EF30BD6A3D3}"/>
          </ac:spMkLst>
        </pc:spChg>
        <pc:spChg chg="del">
          <ac:chgData name="Dominik Fajkoš" userId="S::dominik.fajkos@skolasedliste.cz::99dd1676-6554-456c-a25d-36a3441a5957" providerId="AD" clId="Web-{20D8C8EC-49A4-C402-0F48-0AD362C5EC03}" dt="2026-04-20T09:48:27.401" v="29"/>
          <ac:spMkLst>
            <pc:docMk/>
            <pc:sldMk cId="1229937849" sldId="257"/>
            <ac:spMk id="3" creationId="{7451A74C-FA75-9870-BBD3-98DD882E425A}"/>
          </ac:spMkLst>
        </pc:spChg>
        <pc:spChg chg="add mod">
          <ac:chgData name="Dominik Fajkoš" userId="S::dominik.fajkos@skolasedliste.cz::99dd1676-6554-456c-a25d-36a3441a5957" providerId="AD" clId="Web-{20D8C8EC-49A4-C402-0F48-0AD362C5EC03}" dt="2026-04-20T10:00:41.997" v="149" actId="20577"/>
          <ac:spMkLst>
            <pc:docMk/>
            <pc:sldMk cId="1229937849" sldId="257"/>
            <ac:spMk id="8" creationId="{9D2FC6B2-4213-49E9-A5D0-D0A3CD84929E}"/>
          </ac:spMkLst>
        </pc:spChg>
        <pc:spChg chg="add">
          <ac:chgData name="Dominik Fajkoš" userId="S::dominik.fajkos@skolasedliste.cz::99dd1676-6554-456c-a25d-36a3441a5957" providerId="AD" clId="Web-{20D8C8EC-49A4-C402-0F48-0AD362C5EC03}" dt="2026-04-20T09:52:05.959" v="35"/>
          <ac:spMkLst>
            <pc:docMk/>
            <pc:sldMk cId="1229937849" sldId="257"/>
            <ac:spMk id="11" creationId="{E49D7415-2F11-44C2-B6AA-13A25B6814B9}"/>
          </ac:spMkLst>
        </pc:spChg>
        <pc:picChg chg="add mod ord">
          <ac:chgData name="Dominik Fajkoš" userId="S::dominik.fajkos@skolasedliste.cz::99dd1676-6554-456c-a25d-36a3441a5957" providerId="AD" clId="Web-{20D8C8EC-49A4-C402-0F48-0AD362C5EC03}" dt="2026-04-20T09:52:05.959" v="35"/>
          <ac:picMkLst>
            <pc:docMk/>
            <pc:sldMk cId="1229937849" sldId="257"/>
            <ac:picMk id="4" creationId="{5D2F618D-3330-2E23-6B90-7071E664A4CC}"/>
          </ac:picMkLst>
        </pc:picChg>
        <pc:cxnChg chg="add">
          <ac:chgData name="Dominik Fajkoš" userId="S::dominik.fajkos@skolasedliste.cz::99dd1676-6554-456c-a25d-36a3441a5957" providerId="AD" clId="Web-{20D8C8EC-49A4-C402-0F48-0AD362C5EC03}" dt="2026-04-20T09:52:05.959" v="35"/>
          <ac:cxnSpMkLst>
            <pc:docMk/>
            <pc:sldMk cId="1229937849" sldId="257"/>
            <ac:cxnSpMk id="13" creationId="{D2E57F3D-33BE-4306-87E6-245763719516}"/>
          </ac:cxnSpMkLst>
        </pc:cxnChg>
      </pc:sldChg>
      <pc:sldChg chg="addSp delSp modSp new mod setBg">
        <pc:chgData name="Dominik Fajkoš" userId="S::dominik.fajkos@skolasedliste.cz::99dd1676-6554-456c-a25d-36a3441a5957" providerId="AD" clId="Web-{20D8C8EC-49A4-C402-0F48-0AD362C5EC03}" dt="2026-04-20T10:06:29.560" v="211" actId="20577"/>
        <pc:sldMkLst>
          <pc:docMk/>
          <pc:sldMk cId="823358989" sldId="258"/>
        </pc:sldMkLst>
        <pc:spChg chg="mod">
          <ac:chgData name="Dominik Fajkoš" userId="S::dominik.fajkos@skolasedliste.cz::99dd1676-6554-456c-a25d-36a3441a5957" providerId="AD" clId="Web-{20D8C8EC-49A4-C402-0F48-0AD362C5EC03}" dt="2026-04-20T10:06:29.560" v="211" actId="20577"/>
          <ac:spMkLst>
            <pc:docMk/>
            <pc:sldMk cId="823358989" sldId="258"/>
            <ac:spMk id="2" creationId="{57D81C31-4934-DEF2-A4C3-01060D6AC18C}"/>
          </ac:spMkLst>
        </pc:spChg>
        <pc:spChg chg="del">
          <ac:chgData name="Dominik Fajkoš" userId="S::dominik.fajkos@skolasedliste.cz::99dd1676-6554-456c-a25d-36a3441a5957" providerId="AD" clId="Web-{20D8C8EC-49A4-C402-0F48-0AD362C5EC03}" dt="2026-04-20T09:48:33.792" v="30"/>
          <ac:spMkLst>
            <pc:docMk/>
            <pc:sldMk cId="823358989" sldId="258"/>
            <ac:spMk id="3" creationId="{73A39F73-259F-E5FC-FA6D-CCAC373211C9}"/>
          </ac:spMkLst>
        </pc:spChg>
        <pc:spChg chg="add del">
          <ac:chgData name="Dominik Fajkoš" userId="S::dominik.fajkos@skolasedliste.cz::99dd1676-6554-456c-a25d-36a3441a5957" providerId="AD" clId="Web-{20D8C8EC-49A4-C402-0F48-0AD362C5EC03}" dt="2026-04-20T09:55:10.482" v="74"/>
          <ac:spMkLst>
            <pc:docMk/>
            <pc:sldMk cId="823358989" sldId="258"/>
            <ac:spMk id="8" creationId="{6A002B4C-147C-5203-5B24-7CCB44135ADC}"/>
          </ac:spMkLst>
        </pc:spChg>
        <pc:spChg chg="add del">
          <ac:chgData name="Dominik Fajkoš" userId="S::dominik.fajkos@skolasedliste.cz::99dd1676-6554-456c-a25d-36a3441a5957" providerId="AD" clId="Web-{20D8C8EC-49A4-C402-0F48-0AD362C5EC03}" dt="2026-04-20T09:55:07.498" v="72"/>
          <ac:spMkLst>
            <pc:docMk/>
            <pc:sldMk cId="823358989" sldId="258"/>
            <ac:spMk id="13" creationId="{33E93247-6229-44AB-A550-739E971E690B}"/>
          </ac:spMkLst>
        </pc:spChg>
        <pc:spChg chg="add del">
          <ac:chgData name="Dominik Fajkoš" userId="S::dominik.fajkos@skolasedliste.cz::99dd1676-6554-456c-a25d-36a3441a5957" providerId="AD" clId="Web-{20D8C8EC-49A4-C402-0F48-0AD362C5EC03}" dt="2026-04-20T09:55:10.482" v="74"/>
          <ac:spMkLst>
            <pc:docMk/>
            <pc:sldMk cId="823358989" sldId="258"/>
            <ac:spMk id="19" creationId="{E49D7415-2F11-44C2-B6AA-13A25B6814B9}"/>
          </ac:spMkLst>
        </pc:spChg>
        <pc:spChg chg="add">
          <ac:chgData name="Dominik Fajkoš" userId="S::dominik.fajkos@skolasedliste.cz::99dd1676-6554-456c-a25d-36a3441a5957" providerId="AD" clId="Web-{20D8C8EC-49A4-C402-0F48-0AD362C5EC03}" dt="2026-04-20T09:55:10.482" v="75"/>
          <ac:spMkLst>
            <pc:docMk/>
            <pc:sldMk cId="823358989" sldId="258"/>
            <ac:spMk id="23" creationId="{E49D7415-2F11-44C2-B6AA-13A25B6814B9}"/>
          </ac:spMkLst>
        </pc:spChg>
        <pc:spChg chg="add mod">
          <ac:chgData name="Dominik Fajkoš" userId="S::dominik.fajkos@skolasedliste.cz::99dd1676-6554-456c-a25d-36a3441a5957" providerId="AD" clId="Web-{20D8C8EC-49A4-C402-0F48-0AD362C5EC03}" dt="2026-04-20T10:00:37.340" v="147" actId="20577"/>
          <ac:spMkLst>
            <pc:docMk/>
            <pc:sldMk cId="823358989" sldId="258"/>
            <ac:spMk id="25" creationId="{81D55B66-1BC4-89DA-8231-84C49F8BF1CF}"/>
          </ac:spMkLst>
        </pc:spChg>
        <pc:picChg chg="add mod ord">
          <ac:chgData name="Dominik Fajkoš" userId="S::dominik.fajkos@skolasedliste.cz::99dd1676-6554-456c-a25d-36a3441a5957" providerId="AD" clId="Web-{20D8C8EC-49A4-C402-0F48-0AD362C5EC03}" dt="2026-04-20T09:55:10.482" v="75"/>
          <ac:picMkLst>
            <pc:docMk/>
            <pc:sldMk cId="823358989" sldId="258"/>
            <ac:picMk id="4" creationId="{E64D5F13-E6C2-3EA7-50B8-C7864B97116C}"/>
          </ac:picMkLst>
        </pc:picChg>
        <pc:cxnChg chg="add del">
          <ac:chgData name="Dominik Fajkoš" userId="S::dominik.fajkos@skolasedliste.cz::99dd1676-6554-456c-a25d-36a3441a5957" providerId="AD" clId="Web-{20D8C8EC-49A4-C402-0F48-0AD362C5EC03}" dt="2026-04-20T09:55:07.498" v="72"/>
          <ac:cxnSpMkLst>
            <pc:docMk/>
            <pc:sldMk cId="823358989" sldId="258"/>
            <ac:cxnSpMk id="9" creationId="{F64F9B95-9045-48D2-B9F3-2927E98F54AA}"/>
          </ac:cxnSpMkLst>
        </pc:cxnChg>
        <pc:cxnChg chg="add del">
          <ac:chgData name="Dominik Fajkoš" userId="S::dominik.fajkos@skolasedliste.cz::99dd1676-6554-456c-a25d-36a3441a5957" providerId="AD" clId="Web-{20D8C8EC-49A4-C402-0F48-0AD362C5EC03}" dt="2026-04-20T09:55:07.498" v="72"/>
          <ac:cxnSpMkLst>
            <pc:docMk/>
            <pc:sldMk cId="823358989" sldId="258"/>
            <ac:cxnSpMk id="11" creationId="{085AA86F-6A4D-4BCB-A045-D992CDC2959B}"/>
          </ac:cxnSpMkLst>
        </pc:cxnChg>
        <pc:cxnChg chg="add del">
          <ac:chgData name="Dominik Fajkoš" userId="S::dominik.fajkos@skolasedliste.cz::99dd1676-6554-456c-a25d-36a3441a5957" providerId="AD" clId="Web-{20D8C8EC-49A4-C402-0F48-0AD362C5EC03}" dt="2026-04-20T09:55:07.498" v="72"/>
          <ac:cxnSpMkLst>
            <pc:docMk/>
            <pc:sldMk cId="823358989" sldId="258"/>
            <ac:cxnSpMk id="15" creationId="{EE2E603F-4A95-4FE8-BB06-211DFD75DBEF}"/>
          </ac:cxnSpMkLst>
        </pc:cxnChg>
        <pc:cxnChg chg="add del">
          <ac:chgData name="Dominik Fajkoš" userId="S::dominik.fajkos@skolasedliste.cz::99dd1676-6554-456c-a25d-36a3441a5957" providerId="AD" clId="Web-{20D8C8EC-49A4-C402-0F48-0AD362C5EC03}" dt="2026-04-20T09:55:07.498" v="72"/>
          <ac:cxnSpMkLst>
            <pc:docMk/>
            <pc:sldMk cId="823358989" sldId="258"/>
            <ac:cxnSpMk id="17" creationId="{2CF06E40-3ECB-4820-95B5-8A70B07D4B47}"/>
          </ac:cxnSpMkLst>
        </pc:cxnChg>
        <pc:cxnChg chg="add del">
          <ac:chgData name="Dominik Fajkoš" userId="S::dominik.fajkos@skolasedliste.cz::99dd1676-6554-456c-a25d-36a3441a5957" providerId="AD" clId="Web-{20D8C8EC-49A4-C402-0F48-0AD362C5EC03}" dt="2026-04-20T09:55:10.482" v="74"/>
          <ac:cxnSpMkLst>
            <pc:docMk/>
            <pc:sldMk cId="823358989" sldId="258"/>
            <ac:cxnSpMk id="20" creationId="{511FC409-B3C2-4F68-865C-C5333D6F2710}"/>
          </ac:cxnSpMkLst>
        </pc:cxnChg>
        <pc:cxnChg chg="add del">
          <ac:chgData name="Dominik Fajkoš" userId="S::dominik.fajkos@skolasedliste.cz::99dd1676-6554-456c-a25d-36a3441a5957" providerId="AD" clId="Web-{20D8C8EC-49A4-C402-0F48-0AD362C5EC03}" dt="2026-04-20T09:55:10.482" v="74"/>
          <ac:cxnSpMkLst>
            <pc:docMk/>
            <pc:sldMk cId="823358989" sldId="258"/>
            <ac:cxnSpMk id="21" creationId="{B810270D-76A7-44B3-9746-7EDF5788602E}"/>
          </ac:cxnSpMkLst>
        </pc:cxnChg>
        <pc:cxnChg chg="add">
          <ac:chgData name="Dominik Fajkoš" userId="S::dominik.fajkos@skolasedliste.cz::99dd1676-6554-456c-a25d-36a3441a5957" providerId="AD" clId="Web-{20D8C8EC-49A4-C402-0F48-0AD362C5EC03}" dt="2026-04-20T09:55:10.482" v="75"/>
          <ac:cxnSpMkLst>
            <pc:docMk/>
            <pc:sldMk cId="823358989" sldId="258"/>
            <ac:cxnSpMk id="24" creationId="{D2E57F3D-33BE-4306-87E6-245763719516}"/>
          </ac:cxnSpMkLst>
        </pc:cxnChg>
      </pc:sldChg>
      <pc:sldChg chg="addSp delSp modSp new mod setBg">
        <pc:chgData name="Dominik Fajkoš" userId="S::dominik.fajkos@skolasedliste.cz::99dd1676-6554-456c-a25d-36a3441a5957" providerId="AD" clId="Web-{20D8C8EC-49A4-C402-0F48-0AD362C5EC03}" dt="2026-04-20T10:07:01.733" v="215" actId="20577"/>
        <pc:sldMkLst>
          <pc:docMk/>
          <pc:sldMk cId="1762124371" sldId="259"/>
        </pc:sldMkLst>
        <pc:spChg chg="mod">
          <ac:chgData name="Dominik Fajkoš" userId="S::dominik.fajkos@skolasedliste.cz::99dd1676-6554-456c-a25d-36a3441a5957" providerId="AD" clId="Web-{20D8C8EC-49A4-C402-0F48-0AD362C5EC03}" dt="2026-04-20T10:07:01.733" v="215" actId="20577"/>
          <ac:spMkLst>
            <pc:docMk/>
            <pc:sldMk cId="1762124371" sldId="259"/>
            <ac:spMk id="2" creationId="{73610E4D-45CE-A0A8-2449-774E1E2B5033}"/>
          </ac:spMkLst>
        </pc:spChg>
        <pc:spChg chg="del">
          <ac:chgData name="Dominik Fajkoš" userId="S::dominik.fajkos@skolasedliste.cz::99dd1676-6554-456c-a25d-36a3441a5957" providerId="AD" clId="Web-{20D8C8EC-49A4-C402-0F48-0AD362C5EC03}" dt="2026-04-20T09:48:44.511" v="31"/>
          <ac:spMkLst>
            <pc:docMk/>
            <pc:sldMk cId="1762124371" sldId="259"/>
            <ac:spMk id="3" creationId="{70D579F4-B044-9EFE-C9FA-6675F6718CFC}"/>
          </ac:spMkLst>
        </pc:spChg>
        <pc:spChg chg="add mod">
          <ac:chgData name="Dominik Fajkoš" userId="S::dominik.fajkos@skolasedliste.cz::99dd1676-6554-456c-a25d-36a3441a5957" providerId="AD" clId="Web-{20D8C8EC-49A4-C402-0F48-0AD362C5EC03}" dt="2026-04-20T10:00:31.465" v="144" actId="20577"/>
          <ac:spMkLst>
            <pc:docMk/>
            <pc:sldMk cId="1762124371" sldId="259"/>
            <ac:spMk id="8" creationId="{6F8D47DE-E042-6B24-2349-CA385DE02744}"/>
          </ac:spMkLst>
        </pc:spChg>
        <pc:spChg chg="add">
          <ac:chgData name="Dominik Fajkoš" userId="S::dominik.fajkos@skolasedliste.cz::99dd1676-6554-456c-a25d-36a3441a5957" providerId="AD" clId="Web-{20D8C8EC-49A4-C402-0F48-0AD362C5EC03}" dt="2026-04-20T09:55:57.329" v="78"/>
          <ac:spMkLst>
            <pc:docMk/>
            <pc:sldMk cId="1762124371" sldId="259"/>
            <ac:spMk id="11" creationId="{660EB578-C970-4186-B93C-45851BBC6E34}"/>
          </ac:spMkLst>
        </pc:spChg>
        <pc:picChg chg="add mod ord">
          <ac:chgData name="Dominik Fajkoš" userId="S::dominik.fajkos@skolasedliste.cz::99dd1676-6554-456c-a25d-36a3441a5957" providerId="AD" clId="Web-{20D8C8EC-49A4-C402-0F48-0AD362C5EC03}" dt="2026-04-20T09:55:57.329" v="78"/>
          <ac:picMkLst>
            <pc:docMk/>
            <pc:sldMk cId="1762124371" sldId="259"/>
            <ac:picMk id="4" creationId="{3B3CEA17-0F36-446E-42AC-70D1B258C920}"/>
          </ac:picMkLst>
        </pc:picChg>
        <pc:cxnChg chg="add">
          <ac:chgData name="Dominik Fajkoš" userId="S::dominik.fajkos@skolasedliste.cz::99dd1676-6554-456c-a25d-36a3441a5957" providerId="AD" clId="Web-{20D8C8EC-49A4-C402-0F48-0AD362C5EC03}" dt="2026-04-20T09:55:57.329" v="78"/>
          <ac:cxnSpMkLst>
            <pc:docMk/>
            <pc:sldMk cId="1762124371" sldId="259"/>
            <ac:cxnSpMk id="13" creationId="{CDF57B02-07BB-407B-BB36-06D9C64A673E}"/>
          </ac:cxnSpMkLst>
        </pc:cxnChg>
        <pc:cxnChg chg="add">
          <ac:chgData name="Dominik Fajkoš" userId="S::dominik.fajkos@skolasedliste.cz::99dd1676-6554-456c-a25d-36a3441a5957" providerId="AD" clId="Web-{20D8C8EC-49A4-C402-0F48-0AD362C5EC03}" dt="2026-04-20T09:55:57.329" v="78"/>
          <ac:cxnSpMkLst>
            <pc:docMk/>
            <pc:sldMk cId="1762124371" sldId="259"/>
            <ac:cxnSpMk id="15" creationId="{C6855964-C920-48EB-8804-74291211C8A9}"/>
          </ac:cxnSpMkLst>
        </pc:cxnChg>
      </pc:sldChg>
      <pc:sldChg chg="addSp delSp modSp new mod setBg">
        <pc:chgData name="Dominik Fajkoš" userId="S::dominik.fajkos@skolasedliste.cz::99dd1676-6554-456c-a25d-36a3441a5957" providerId="AD" clId="Web-{20D8C8EC-49A4-C402-0F48-0AD362C5EC03}" dt="2026-04-20T10:07:32.828" v="219" actId="20577"/>
        <pc:sldMkLst>
          <pc:docMk/>
          <pc:sldMk cId="2950023822" sldId="260"/>
        </pc:sldMkLst>
        <pc:spChg chg="mod">
          <ac:chgData name="Dominik Fajkoš" userId="S::dominik.fajkos@skolasedliste.cz::99dd1676-6554-456c-a25d-36a3441a5957" providerId="AD" clId="Web-{20D8C8EC-49A4-C402-0F48-0AD362C5EC03}" dt="2026-04-20T10:07:32.828" v="219" actId="20577"/>
          <ac:spMkLst>
            <pc:docMk/>
            <pc:sldMk cId="2950023822" sldId="260"/>
            <ac:spMk id="2" creationId="{5E009578-485A-BBB5-78EB-6B37EAE7448B}"/>
          </ac:spMkLst>
        </pc:spChg>
        <pc:spChg chg="del">
          <ac:chgData name="Dominik Fajkoš" userId="S::dominik.fajkos@skolasedliste.cz::99dd1676-6554-456c-a25d-36a3441a5957" providerId="AD" clId="Web-{20D8C8EC-49A4-C402-0F48-0AD362C5EC03}" dt="2026-04-20T09:48:53.058" v="32"/>
          <ac:spMkLst>
            <pc:docMk/>
            <pc:sldMk cId="2950023822" sldId="260"/>
            <ac:spMk id="3" creationId="{5794E674-CB7A-9F83-2196-349456CA08FD}"/>
          </ac:spMkLst>
        </pc:spChg>
        <pc:spChg chg="add mod">
          <ac:chgData name="Dominik Fajkoš" userId="S::dominik.fajkos@skolasedliste.cz::99dd1676-6554-456c-a25d-36a3441a5957" providerId="AD" clId="Web-{20D8C8EC-49A4-C402-0F48-0AD362C5EC03}" dt="2026-04-20T10:00:27.246" v="142" actId="20577"/>
          <ac:spMkLst>
            <pc:docMk/>
            <pc:sldMk cId="2950023822" sldId="260"/>
            <ac:spMk id="8" creationId="{8F1194C9-E6A9-885B-FFC2-D2003E5A4114}"/>
          </ac:spMkLst>
        </pc:spChg>
        <pc:spChg chg="add">
          <ac:chgData name="Dominik Fajkoš" userId="S::dominik.fajkos@skolasedliste.cz::99dd1676-6554-456c-a25d-36a3441a5957" providerId="AD" clId="Web-{20D8C8EC-49A4-C402-0F48-0AD362C5EC03}" dt="2026-04-20T09:56:09.018" v="80"/>
          <ac:spMkLst>
            <pc:docMk/>
            <pc:sldMk cId="2950023822" sldId="260"/>
            <ac:spMk id="11" creationId="{660EB578-C970-4186-B93C-45851BBC6E34}"/>
          </ac:spMkLst>
        </pc:spChg>
        <pc:picChg chg="add mod ord">
          <ac:chgData name="Dominik Fajkoš" userId="S::dominik.fajkos@skolasedliste.cz::99dd1676-6554-456c-a25d-36a3441a5957" providerId="AD" clId="Web-{20D8C8EC-49A4-C402-0F48-0AD362C5EC03}" dt="2026-04-20T09:56:09.018" v="80"/>
          <ac:picMkLst>
            <pc:docMk/>
            <pc:sldMk cId="2950023822" sldId="260"/>
            <ac:picMk id="4" creationId="{7CB6BF4A-1FBC-1615-6A3F-BA781A0CDF9A}"/>
          </ac:picMkLst>
        </pc:picChg>
        <pc:cxnChg chg="add">
          <ac:chgData name="Dominik Fajkoš" userId="S::dominik.fajkos@skolasedliste.cz::99dd1676-6554-456c-a25d-36a3441a5957" providerId="AD" clId="Web-{20D8C8EC-49A4-C402-0F48-0AD362C5EC03}" dt="2026-04-20T09:56:09.018" v="80"/>
          <ac:cxnSpMkLst>
            <pc:docMk/>
            <pc:sldMk cId="2950023822" sldId="260"/>
            <ac:cxnSpMk id="13" creationId="{CDF57B02-07BB-407B-BB36-06D9C64A673E}"/>
          </ac:cxnSpMkLst>
        </pc:cxnChg>
        <pc:cxnChg chg="add">
          <ac:chgData name="Dominik Fajkoš" userId="S::dominik.fajkos@skolasedliste.cz::99dd1676-6554-456c-a25d-36a3441a5957" providerId="AD" clId="Web-{20D8C8EC-49A4-C402-0F48-0AD362C5EC03}" dt="2026-04-20T09:56:09.018" v="80"/>
          <ac:cxnSpMkLst>
            <pc:docMk/>
            <pc:sldMk cId="2950023822" sldId="260"/>
            <ac:cxnSpMk id="15" creationId="{C6855964-C920-48EB-8804-74291211C8A9}"/>
          </ac:cxnSpMkLst>
        </pc:cxnChg>
      </pc:sldChg>
      <pc:sldChg chg="addSp delSp modSp new mod setBg">
        <pc:chgData name="Dominik Fajkoš" userId="S::dominik.fajkos@skolasedliste.cz::99dd1676-6554-456c-a25d-36a3441a5957" providerId="AD" clId="Web-{20D8C8EC-49A4-C402-0F48-0AD362C5EC03}" dt="2026-04-20T10:07:57.204" v="223" actId="20577"/>
        <pc:sldMkLst>
          <pc:docMk/>
          <pc:sldMk cId="2440116464" sldId="261"/>
        </pc:sldMkLst>
        <pc:spChg chg="mod">
          <ac:chgData name="Dominik Fajkoš" userId="S::dominik.fajkos@skolasedliste.cz::99dd1676-6554-456c-a25d-36a3441a5957" providerId="AD" clId="Web-{20D8C8EC-49A4-C402-0F48-0AD362C5EC03}" dt="2026-04-20T10:07:57.204" v="223" actId="20577"/>
          <ac:spMkLst>
            <pc:docMk/>
            <pc:sldMk cId="2440116464" sldId="261"/>
            <ac:spMk id="2" creationId="{39555A05-B931-184A-0DCA-674220EFBA89}"/>
          </ac:spMkLst>
        </pc:spChg>
        <pc:spChg chg="del">
          <ac:chgData name="Dominik Fajkoš" userId="S::dominik.fajkos@skolasedliste.cz::99dd1676-6554-456c-a25d-36a3441a5957" providerId="AD" clId="Web-{20D8C8EC-49A4-C402-0F48-0AD362C5EC03}" dt="2026-04-20T09:49:02.403" v="33"/>
          <ac:spMkLst>
            <pc:docMk/>
            <pc:sldMk cId="2440116464" sldId="261"/>
            <ac:spMk id="3" creationId="{68C6D4A0-7B68-F448-16FA-68EDD49FE54B}"/>
          </ac:spMkLst>
        </pc:spChg>
        <pc:spChg chg="add mod">
          <ac:chgData name="Dominik Fajkoš" userId="S::dominik.fajkos@skolasedliste.cz::99dd1676-6554-456c-a25d-36a3441a5957" providerId="AD" clId="Web-{20D8C8EC-49A4-C402-0F48-0AD362C5EC03}" dt="2026-04-20T09:58:24.221" v="116" actId="20577"/>
          <ac:spMkLst>
            <pc:docMk/>
            <pc:sldMk cId="2440116464" sldId="261"/>
            <ac:spMk id="8" creationId="{696A8DA3-3268-629D-88D9-5C1CDA9FA9EA}"/>
          </ac:spMkLst>
        </pc:spChg>
        <pc:spChg chg="add">
          <ac:chgData name="Dominik Fajkoš" userId="S::dominik.fajkos@skolasedliste.cz::99dd1676-6554-456c-a25d-36a3441a5957" providerId="AD" clId="Web-{20D8C8EC-49A4-C402-0F48-0AD362C5EC03}" dt="2026-04-20T09:56:24.584" v="83"/>
          <ac:spMkLst>
            <pc:docMk/>
            <pc:sldMk cId="2440116464" sldId="261"/>
            <ac:spMk id="11" creationId="{660EB578-C970-4186-B93C-45851BBC6E34}"/>
          </ac:spMkLst>
        </pc:spChg>
        <pc:picChg chg="add mod ord">
          <ac:chgData name="Dominik Fajkoš" userId="S::dominik.fajkos@skolasedliste.cz::99dd1676-6554-456c-a25d-36a3441a5957" providerId="AD" clId="Web-{20D8C8EC-49A4-C402-0F48-0AD362C5EC03}" dt="2026-04-20T09:56:24.584" v="83"/>
          <ac:picMkLst>
            <pc:docMk/>
            <pc:sldMk cId="2440116464" sldId="261"/>
            <ac:picMk id="4" creationId="{BAF770B2-8C99-C564-F1AA-0CC1892F3B12}"/>
          </ac:picMkLst>
        </pc:picChg>
        <pc:cxnChg chg="add">
          <ac:chgData name="Dominik Fajkoš" userId="S::dominik.fajkos@skolasedliste.cz::99dd1676-6554-456c-a25d-36a3441a5957" providerId="AD" clId="Web-{20D8C8EC-49A4-C402-0F48-0AD362C5EC03}" dt="2026-04-20T09:56:24.584" v="83"/>
          <ac:cxnSpMkLst>
            <pc:docMk/>
            <pc:sldMk cId="2440116464" sldId="261"/>
            <ac:cxnSpMk id="13" creationId="{CDF57B02-07BB-407B-BB36-06D9C64A673E}"/>
          </ac:cxnSpMkLst>
        </pc:cxnChg>
        <pc:cxnChg chg="add">
          <ac:chgData name="Dominik Fajkoš" userId="S::dominik.fajkos@skolasedliste.cz::99dd1676-6554-456c-a25d-36a3441a5957" providerId="AD" clId="Web-{20D8C8EC-49A4-C402-0F48-0AD362C5EC03}" dt="2026-04-20T09:56:24.584" v="83"/>
          <ac:cxnSpMkLst>
            <pc:docMk/>
            <pc:sldMk cId="2440116464" sldId="261"/>
            <ac:cxnSpMk id="15" creationId="{C6855964-C920-48EB-8804-74291211C8A9}"/>
          </ac:cxnSpMkLst>
        </pc:cxnChg>
      </pc:sldChg>
      <pc:sldMasterChg chg="del delSldLayout">
        <pc:chgData name="Dominik Fajkoš" userId="S::dominik.fajkos@skolasedliste.cz::99dd1676-6554-456c-a25d-36a3441a5957" providerId="AD" clId="Web-{20D8C8EC-49A4-C402-0F48-0AD362C5EC03}" dt="2026-04-20T09:42:12.257" v="14"/>
        <pc:sldMasterMkLst>
          <pc:docMk/>
          <pc:sldMasterMk cId="464252367" sldId="2147483648"/>
        </pc:sldMasterMkLst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addSldLayout">
        <pc:chgData name="Dominik Fajkoš" userId="S::dominik.fajkos@skolasedliste.cz::99dd1676-6554-456c-a25d-36a3441a5957" providerId="AD" clId="Web-{20D8C8EC-49A4-C402-0F48-0AD362C5EC03}" dt="2026-04-20T09:42:12.257" v="14"/>
        <pc:sldMasterMkLst>
          <pc:docMk/>
          <pc:sldMasterMk cId="3483558272" sldId="2147483686"/>
        </pc:sldMasterMkLst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4253828629" sldId="2147483675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2562389327" sldId="2147483676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2228923150" sldId="2147483677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2560222521" sldId="2147483678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875041283" sldId="2147483679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3313477436" sldId="2147483680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16994832" sldId="2147483681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2912310058" sldId="2147483682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3468005146" sldId="2147483683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1952832930" sldId="2147483684"/>
          </pc:sldLayoutMkLst>
        </pc:sldLayoutChg>
        <pc:sldLayoutChg chg="add">
          <pc:chgData name="Dominik Fajkoš" userId="S::dominik.fajkos@skolasedliste.cz::99dd1676-6554-456c-a25d-36a3441a5957" providerId="AD" clId="Web-{20D8C8EC-49A4-C402-0F48-0AD362C5EC03}" dt="2026-04-20T09:42:12.257" v="14"/>
          <pc:sldLayoutMkLst>
            <pc:docMk/>
            <pc:sldMasterMk cId="3483558272" sldId="2147483686"/>
            <pc:sldLayoutMk cId="1535112963" sldId="214748368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7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1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3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2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5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DE093-86F8-C594-DC84-468541CD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t="14365" r="-7" b="13205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2560" y="1709585"/>
            <a:ext cx="9523261" cy="3682398"/>
          </a:xfrm>
        </p:spPr>
        <p:txBody>
          <a:bodyPr anchor="ctr">
            <a:noAutofit/>
          </a:bodyPr>
          <a:lstStyle/>
          <a:p>
            <a:r>
              <a:rPr lang="cs-CZ" sz="9600"/>
              <a:t>Elektronický herbář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BDAD6-CFFA-35C5-DAEB-C71148ED8814}"/>
              </a:ext>
            </a:extLst>
          </p:cNvPr>
          <p:cNvSpPr txBox="1"/>
          <p:nvPr/>
        </p:nvSpPr>
        <p:spPr>
          <a:xfrm>
            <a:off x="364023" y="648242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Dominik </a:t>
            </a:r>
            <a:r>
              <a:rPr lang="en-US" dirty="0" err="1"/>
              <a:t>Fajkoš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0D445-71FD-44A0-7010-8EF30BD6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r>
              <a:rPr lang="en-US" dirty="0"/>
              <a:t>VIOLKA LESNÍ</a:t>
            </a:r>
            <a:br>
              <a:rPr lang="en-US" dirty="0"/>
            </a:br>
            <a:r>
              <a:rPr lang="en-US" sz="3000" b="1" dirty="0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Viola </a:t>
            </a:r>
            <a:r>
              <a:rPr lang="en-US" sz="3000" b="1" dirty="0" err="1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reichenbachiana</a:t>
            </a:r>
            <a:endParaRPr lang="en-US" dirty="0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2F618D-3330-2E23-6B90-7071E664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34" r="3400"/>
          <a:stretch>
            <a:fillRect/>
          </a:stretch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2FC6B2-4213-49E9-A5D0-D0A3CD84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Lokalita</a:t>
            </a:r>
            <a:r>
              <a:rPr lang="en-US" dirty="0"/>
              <a:t>: </a:t>
            </a:r>
            <a:r>
              <a:rPr lang="en-US" dirty="0" err="1"/>
              <a:t>Sedliště</a:t>
            </a:r>
            <a:r>
              <a:rPr lang="en-US" dirty="0"/>
              <a:t>, </a:t>
            </a:r>
            <a:r>
              <a:rPr lang="en-US" dirty="0" err="1"/>
              <a:t>Stavy</a:t>
            </a:r>
          </a:p>
          <a:p>
            <a:r>
              <a:rPr lang="en-US" dirty="0"/>
              <a:t>Datum </a:t>
            </a:r>
            <a:r>
              <a:rPr lang="en-US" dirty="0" err="1"/>
              <a:t>fotografování</a:t>
            </a:r>
            <a:r>
              <a:rPr lang="en-US" dirty="0"/>
              <a:t>: 16.4.2026</a:t>
            </a:r>
          </a:p>
          <a:p>
            <a:r>
              <a:rPr lang="en-US" dirty="0" err="1"/>
              <a:t>Určil</a:t>
            </a:r>
            <a:r>
              <a:rPr lang="en-US" dirty="0"/>
              <a:t>: Dominik </a:t>
            </a:r>
            <a:r>
              <a:rPr lang="en-US" dirty="0" err="1"/>
              <a:t>Fajkoš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3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81C31-4934-DEF2-A4C3-01060D6A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r>
              <a:rPr lang="en-US" dirty="0"/>
              <a:t>PRVOSENKA JARNÍ</a:t>
            </a:r>
            <a:br>
              <a:rPr lang="en-US" dirty="0"/>
            </a:br>
            <a:r>
              <a:rPr lang="en-US" sz="3300" b="1" dirty="0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Primula </a:t>
            </a:r>
            <a:r>
              <a:rPr lang="en-US" sz="3300" b="1" dirty="0" err="1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veris</a:t>
            </a:r>
            <a:endParaRPr lang="en-US" dirty="0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4D5F13-E6C2-3EA7-50B8-C7864B97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59" r="2174"/>
          <a:stretch>
            <a:fillRect/>
          </a:stretch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1D55B66-1BC4-89DA-8231-84C49F8B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Lokalita</a:t>
            </a:r>
            <a:r>
              <a:rPr lang="en-US" dirty="0"/>
              <a:t>: </a:t>
            </a:r>
            <a:r>
              <a:rPr lang="en-US" dirty="0" err="1"/>
              <a:t>Sedliště</a:t>
            </a:r>
            <a:r>
              <a:rPr lang="en-US" dirty="0"/>
              <a:t>, </a:t>
            </a:r>
            <a:r>
              <a:rPr lang="en-US" dirty="0" err="1"/>
              <a:t>Stavy</a:t>
            </a:r>
          </a:p>
          <a:p>
            <a:r>
              <a:rPr lang="en-US" dirty="0"/>
              <a:t>Datum </a:t>
            </a:r>
            <a:r>
              <a:rPr lang="en-US" dirty="0" err="1"/>
              <a:t>fotografování</a:t>
            </a:r>
            <a:r>
              <a:rPr lang="en-US" dirty="0"/>
              <a:t>: 16.4.2026</a:t>
            </a:r>
          </a:p>
          <a:p>
            <a:r>
              <a:rPr lang="en-US" dirty="0" err="1"/>
              <a:t>Určil</a:t>
            </a:r>
            <a:r>
              <a:rPr lang="en-US" dirty="0"/>
              <a:t>: Dominik </a:t>
            </a:r>
            <a:r>
              <a:rPr lang="en-US" dirty="0" err="1"/>
              <a:t>Fajkoš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5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10E4D-45CE-A0A8-2449-774E1E2B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>
            <a:normAutofit/>
          </a:bodyPr>
          <a:lstStyle/>
          <a:p>
            <a:r>
              <a:rPr lang="en-US" dirty="0" err="1"/>
              <a:t>Sasanka</a:t>
            </a:r>
            <a:r>
              <a:rPr lang="en-US" dirty="0"/>
              <a:t> </a:t>
            </a:r>
            <a:r>
              <a:rPr lang="en-US" dirty="0" err="1"/>
              <a:t>lesní</a:t>
            </a:r>
            <a:br>
              <a:rPr lang="en-US" dirty="0"/>
            </a:br>
            <a:r>
              <a:rPr lang="en-US" sz="3000" b="1" dirty="0" err="1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Anemonoides</a:t>
            </a:r>
            <a:r>
              <a:rPr lang="en-US" sz="3000" b="1" dirty="0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 sylvestris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3CEA17-0F36-446E-42AC-70D1B258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437" b="1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8D47DE-E042-6B24-2349-CA385DE0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Lokalita</a:t>
            </a:r>
            <a:r>
              <a:rPr lang="en-US" dirty="0"/>
              <a:t>: Sedliště, Stavy</a:t>
            </a:r>
          </a:p>
          <a:p>
            <a:r>
              <a:rPr lang="en-US" dirty="0"/>
              <a:t>Datum </a:t>
            </a:r>
            <a:r>
              <a:rPr lang="en-US" dirty="0" err="1"/>
              <a:t>fotografování</a:t>
            </a:r>
            <a:r>
              <a:rPr lang="en-US" dirty="0"/>
              <a:t>: 16.4.2026</a:t>
            </a:r>
          </a:p>
          <a:p>
            <a:r>
              <a:rPr lang="en-US" dirty="0" err="1"/>
              <a:t>Určil</a:t>
            </a:r>
            <a:r>
              <a:rPr lang="en-US" dirty="0"/>
              <a:t>: Dominik </a:t>
            </a:r>
            <a:r>
              <a:rPr lang="en-US" dirty="0" err="1"/>
              <a:t>Fajkoš</a:t>
            </a:r>
            <a:endParaRPr lang="en-US"/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2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09578-485A-BBB5-78EB-6B37EAE7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>
            <a:normAutofit/>
          </a:bodyPr>
          <a:lstStyle/>
          <a:p>
            <a:r>
              <a:rPr lang="en-US"/>
              <a:t>ZBĚHOVEC JEHLANCOVITÝ</a:t>
            </a:r>
            <a:br>
              <a:rPr lang="en-US" dirty="0"/>
            </a:br>
            <a:r>
              <a:rPr lang="en-US" sz="3000" b="1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Ajuga pyramidalis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B6BF4A-1FBC-1615-6A3F-BA781A0C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2" r="15334" b="1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1194C9-E6A9-885B-FFC2-D2003E5A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Lokalita</a:t>
            </a:r>
            <a:r>
              <a:rPr lang="en-US" dirty="0"/>
              <a:t>: </a:t>
            </a:r>
            <a:r>
              <a:rPr lang="en-US" dirty="0" err="1"/>
              <a:t>Sedliště</a:t>
            </a:r>
            <a:r>
              <a:rPr lang="en-US" dirty="0"/>
              <a:t>, </a:t>
            </a:r>
            <a:r>
              <a:rPr lang="en-US" dirty="0" err="1"/>
              <a:t>Stavy</a:t>
            </a:r>
            <a:endParaRPr lang="en-US" dirty="0"/>
          </a:p>
          <a:p>
            <a:r>
              <a:rPr lang="en-US" dirty="0"/>
              <a:t>Datum </a:t>
            </a:r>
            <a:r>
              <a:rPr lang="en-US" dirty="0" err="1"/>
              <a:t>fotografování</a:t>
            </a:r>
            <a:r>
              <a:rPr lang="en-US" dirty="0"/>
              <a:t>: 16.4.2026</a:t>
            </a:r>
          </a:p>
          <a:p>
            <a:r>
              <a:rPr lang="en-US" dirty="0" err="1"/>
              <a:t>Určil</a:t>
            </a:r>
            <a:r>
              <a:rPr lang="en-US" dirty="0"/>
              <a:t>: Dominik </a:t>
            </a:r>
            <a:r>
              <a:rPr lang="en-US" dirty="0" err="1"/>
              <a:t>Fajkoš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2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55A05-B931-184A-0DCA-674220EF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>
            <a:normAutofit/>
          </a:bodyPr>
          <a:lstStyle/>
          <a:p>
            <a:r>
              <a:rPr lang="cs-CZ" dirty="0" err="1"/>
              <a:t>ŘeŘIŠN</a:t>
            </a:r>
            <a:r>
              <a:rPr lang="en-US" dirty="0"/>
              <a:t>ICE LUČNÍ</a:t>
            </a:r>
            <a:br>
              <a:rPr lang="en-US" dirty="0"/>
            </a:br>
            <a:r>
              <a:rPr lang="en-US" sz="3000" b="1" dirty="0">
                <a:solidFill>
                  <a:srgbClr val="3C51B4"/>
                </a:solidFill>
                <a:highlight>
                  <a:srgbClr val="F8F4F1"/>
                </a:highlight>
                <a:latin typeface="Roboto"/>
                <a:ea typeface="Roboto"/>
                <a:cs typeface="Roboto"/>
              </a:rPr>
              <a:t>Cardamine pratensis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F770B2-8C99-C564-F1AA-0CC1892F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10" r="4527" b="1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6A8DA3-3268-629D-88D9-5C1CDA9F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Lokalita</a:t>
            </a:r>
            <a:r>
              <a:rPr lang="en-US" dirty="0"/>
              <a:t>: </a:t>
            </a:r>
            <a:r>
              <a:rPr lang="en-US" dirty="0" err="1"/>
              <a:t>Sedliště</a:t>
            </a:r>
            <a:r>
              <a:rPr lang="en-US" dirty="0"/>
              <a:t>, </a:t>
            </a:r>
            <a:r>
              <a:rPr lang="en-US" dirty="0" err="1"/>
              <a:t>Stavy</a:t>
            </a:r>
          </a:p>
          <a:p>
            <a:r>
              <a:rPr lang="en-US" dirty="0"/>
              <a:t>Datum </a:t>
            </a:r>
            <a:r>
              <a:rPr lang="en-US" dirty="0" err="1"/>
              <a:t>fotografování</a:t>
            </a:r>
            <a:r>
              <a:rPr lang="en-US" dirty="0"/>
              <a:t>: 16.4.2026</a:t>
            </a:r>
          </a:p>
          <a:p>
            <a:r>
              <a:rPr lang="en-US" dirty="0" err="1"/>
              <a:t>Určil</a:t>
            </a:r>
            <a:r>
              <a:rPr lang="en-US" dirty="0"/>
              <a:t>: Dominik </a:t>
            </a:r>
            <a:r>
              <a:rPr lang="en-US" dirty="0" err="1"/>
              <a:t>Fajkoš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1646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Širokoúhlá obrazovka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Calisto MT</vt:lpstr>
      <vt:lpstr>Roboto</vt:lpstr>
      <vt:lpstr>Univers Condensed</vt:lpstr>
      <vt:lpstr>ChronicleVTI</vt:lpstr>
      <vt:lpstr>Elektronický herbář</vt:lpstr>
      <vt:lpstr>VIOLKA LESNÍ Viola reichenbachiana</vt:lpstr>
      <vt:lpstr>PRVOSENKA JARNÍ Primula veris</vt:lpstr>
      <vt:lpstr>Sasanka lesní Anemonoides sylvestris</vt:lpstr>
      <vt:lpstr>ZBĚHOVEC JEHLANCOVITÝ Ajuga pyramidalis</vt:lpstr>
      <vt:lpstr>ŘeŘIŠNICE LUČNÍ Cardamine pratensis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Markéta Bonková</cp:lastModifiedBy>
  <cp:revision>94</cp:revision>
  <dcterms:created xsi:type="dcterms:W3CDTF">2026-04-20T09:41:33Z</dcterms:created>
  <dcterms:modified xsi:type="dcterms:W3CDTF">2026-05-03T19:55:09Z</dcterms:modified>
</cp:coreProperties>
</file>